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5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31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81993-73A3-4B43-B483-17D05FEDDF60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C9BE2-5A87-471F-AD93-EF1462FAAE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5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21A36-427C-42AF-8E28-1F0AA406BC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878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21A36-427C-42AF-8E28-1F0AA406BCA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407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21A36-427C-42AF-8E28-1F0AA406BCA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605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9350" y="1233488"/>
            <a:ext cx="4437063" cy="3328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21A36-427C-42AF-8E28-1F0AA406BCA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945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396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85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034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6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04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72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35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86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11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067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7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DC61B-9F9E-484A-AE8D-D4783C14E6DE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C1A3-D8B2-4773-BDA4-EF0D6D370E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88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6681" y="1555840"/>
            <a:ext cx="80381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ЧТО ДЕЛАТЬ </a:t>
            </a:r>
          </a:p>
          <a:p>
            <a:r>
              <a:rPr lang="ru-RU" sz="3600" b="1" i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</a:t>
            </a:r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сли тебе стало известно об опасных планах сверстника </a:t>
            </a:r>
          </a:p>
          <a:p>
            <a:endParaRPr lang="ru-RU" sz="3600" b="1" i="1" dirty="0" smtClean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или</a:t>
            </a:r>
          </a:p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ru-RU" sz="36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ты заметил тревожные признаки</a:t>
            </a:r>
            <a:endParaRPr lang="ru-RU" sz="3600" b="1" i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26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4078" y="1905533"/>
            <a:ext cx="831253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3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9287" y="2116408"/>
            <a:ext cx="795844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Если тебе стало известно об опасных планах сверстника или ты заметил тревожные признаки, то</a:t>
            </a:r>
            <a:r>
              <a:rPr lang="ru-RU" sz="3200" dirty="0" smtClean="0"/>
              <a:t> </a:t>
            </a:r>
            <a:r>
              <a:rPr lang="ru-RU" sz="3200" b="1" dirty="0">
                <a:solidFill>
                  <a:srgbClr val="FF0000"/>
                </a:solidFill>
              </a:rPr>
              <a:t>самое главное — </a:t>
            </a:r>
            <a:r>
              <a:rPr lang="ru-RU" sz="3200" b="1" dirty="0" smtClean="0">
                <a:solidFill>
                  <a:srgbClr val="FF0000"/>
                </a:solidFill>
              </a:rPr>
              <a:t>не оставаться с этой информацией одному и не пытаться помочь самостоятельно.</a:t>
            </a:r>
            <a:endParaRPr lang="ru-RU" sz="32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5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4078" y="1905533"/>
            <a:ext cx="831253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3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6254" y="1617644"/>
            <a:ext cx="895003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 молчи: 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Срочно расскажи о случившемся взрослым (родителям, педагогам) или позвони на Телефон доверия. Это не «ябедничество», это спасение человеческой жизни.</a:t>
            </a:r>
          </a:p>
          <a:p>
            <a:pPr algn="just"/>
            <a:endParaRPr lang="ru-RU" b="1" i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Проявляй участие, но не играй в доктора: 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 пытайся давать советы и не читай нотации. Скажи человеку: «Мне важно, что с тобой происходит, давай вместе попросим помощи».</a:t>
            </a:r>
          </a:p>
          <a:p>
            <a:pPr algn="just"/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Не оставляй одного: 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Если ситуация происходит в реальном времени, не отпускай человека, пока не передашь его взрослым или специалистам (медикам, психологам).</a:t>
            </a:r>
          </a:p>
          <a:p>
            <a:pPr algn="just"/>
            <a:endParaRPr lang="ru-RU" b="1" i="1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Сохраняй детали: </a:t>
            </a:r>
          </a:p>
          <a:p>
            <a:pPr algn="just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Если угроза прозвучала в интернете (</a:t>
            </a:r>
            <a:r>
              <a:rPr lang="ru-RU" b="1" i="1" dirty="0" err="1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соцсети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переписка), сделай скриншоты — они помогут психологам или экстренным службам быстрее найти человека и оказать помощь</a:t>
            </a:r>
            <a:endParaRPr lang="ru-RU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9844" y="210477"/>
            <a:ext cx="64680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действий: что нужно делать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4078" y="1905533"/>
            <a:ext cx="831253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3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5326" y="1768065"/>
            <a:ext cx="895003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Всероссийский детский телефон доверия: </a:t>
            </a:r>
          </a:p>
          <a:p>
            <a:r>
              <a:rPr lang="ru-RU" sz="2000" b="1" i="1" dirty="0" smtClean="0">
                <a:solidFill>
                  <a:srgbClr val="095E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8-800-2000-122. </a:t>
            </a:r>
          </a:p>
          <a:p>
            <a:r>
              <a:rPr lang="ru-RU" sz="2000" b="1" i="1" dirty="0" smtClean="0">
                <a:solidFill>
                  <a:srgbClr val="095E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Звонок бесплатный и анонимный 24/7. </a:t>
            </a:r>
          </a:p>
          <a:p>
            <a:r>
              <a:rPr lang="ru-RU" sz="2000" b="1" i="1" dirty="0" smtClean="0">
                <a:solidFill>
                  <a:srgbClr val="095E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Поможет получить быструю консультацию психолога.</a:t>
            </a:r>
          </a:p>
          <a:p>
            <a:endParaRPr lang="ru-RU" sz="2000" b="1" i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Экстренные службы: </a:t>
            </a:r>
          </a:p>
          <a:p>
            <a:r>
              <a:rPr lang="ru-RU" sz="2000" b="1" i="1" dirty="0" smtClean="0">
                <a:solidFill>
                  <a:srgbClr val="095E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единый номер — 112 (или 102 — полиция, 103 — скорая помощь).  Звонить нужно немедленно, если жизни человека прямо сейчас угрожает опасность.</a:t>
            </a:r>
          </a:p>
          <a:p>
            <a:endParaRPr lang="ru-RU" sz="2000" b="1" i="1" dirty="0">
              <a:solidFill>
                <a:srgbClr val="095E1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2000" b="1" i="1" dirty="0" smtClean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Взрослые, которым можно доверять: </a:t>
            </a:r>
          </a:p>
          <a:p>
            <a:r>
              <a:rPr lang="ru-RU" sz="2000" b="1" i="1" dirty="0" smtClean="0">
                <a:solidFill>
                  <a:srgbClr val="095E1B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родители, опекуны, учитель, школьный психолог или классный руководитель.</a:t>
            </a:r>
            <a:endParaRPr lang="ru-RU" sz="2000" b="1" i="1" dirty="0">
              <a:solidFill>
                <a:srgbClr val="095E1B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60467" y="285687"/>
            <a:ext cx="6468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Куда обращаться за помощью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065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246</Words>
  <Application>Microsoft Office PowerPoint</Application>
  <PresentationFormat>Экран (4:3)</PresentationFormat>
  <Paragraphs>34</Paragraphs>
  <Slides>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cp:lastPrinted>2026-05-25T10:11:17Z</cp:lastPrinted>
  <dcterms:created xsi:type="dcterms:W3CDTF">2026-05-25T09:37:29Z</dcterms:created>
  <dcterms:modified xsi:type="dcterms:W3CDTF">2026-10-29T06:09:38Z</dcterms:modified>
</cp:coreProperties>
</file>